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048497"/>
    <a:srgbClr val="3CB1C7"/>
    <a:srgbClr val="DF4545"/>
    <a:srgbClr val="E25F1E"/>
    <a:srgbClr val="4C54BC"/>
    <a:srgbClr val="FF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-3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11F87-8307-4D2F-9F22-CDE475397AFC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429EB7F1-7FE6-4EEF-A081-4263AD724DD5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dirty="0"/>
            <a:t>«офлайн»</a:t>
          </a:r>
        </a:p>
      </dgm:t>
    </dgm:pt>
    <dgm:pt modelId="{E7623314-9EF9-47D9-B0BA-E57B51ED7975}" type="parTrans" cxnId="{B45BC2B4-52D8-4784-8B09-1717296EFE7D}">
      <dgm:prSet/>
      <dgm:spPr/>
      <dgm:t>
        <a:bodyPr/>
        <a:lstStyle/>
        <a:p>
          <a:endParaRPr lang="ru-RU"/>
        </a:p>
      </dgm:t>
    </dgm:pt>
    <dgm:pt modelId="{E3976D2E-E107-4B0A-B1FD-D2E9CF163227}" type="sibTrans" cxnId="{B45BC2B4-52D8-4784-8B09-1717296EFE7D}">
      <dgm:prSet/>
      <dgm:spPr/>
      <dgm:t>
        <a:bodyPr/>
        <a:lstStyle/>
        <a:p>
          <a:endParaRPr lang="ru-RU"/>
        </a:p>
      </dgm:t>
    </dgm:pt>
    <dgm:pt modelId="{EF9D0AFB-B778-4E30-B89C-A20A27B6453B}">
      <dgm:prSet phldrT="[Текст]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dirty="0"/>
            <a:t>Смешанное образование</a:t>
          </a:r>
        </a:p>
      </dgm:t>
    </dgm:pt>
    <dgm:pt modelId="{E3DA65B0-8609-4FD9-834D-099A2CD536D7}" type="parTrans" cxnId="{DB74D80D-ECAB-4F57-B948-83283ABA9692}">
      <dgm:prSet/>
      <dgm:spPr/>
      <dgm:t>
        <a:bodyPr/>
        <a:lstStyle/>
        <a:p>
          <a:endParaRPr lang="ru-RU"/>
        </a:p>
      </dgm:t>
    </dgm:pt>
    <dgm:pt modelId="{E4CDAB66-7C8E-4E9F-8024-A312D39C460E}" type="sibTrans" cxnId="{DB74D80D-ECAB-4F57-B948-83283ABA9692}">
      <dgm:prSet/>
      <dgm:spPr/>
      <dgm:t>
        <a:bodyPr/>
        <a:lstStyle/>
        <a:p>
          <a:endParaRPr lang="ru-RU"/>
        </a:p>
      </dgm:t>
    </dgm:pt>
    <dgm:pt modelId="{BC67B0C1-51D1-46D1-89BE-96446511C0E0}">
      <dgm:prSet phldrT="[Текст]"/>
      <dgm:spPr/>
      <dgm:t>
        <a:bodyPr/>
        <a:lstStyle/>
        <a:p>
          <a:r>
            <a:rPr lang="ru-RU" dirty="0"/>
            <a:t>«онлайн»</a:t>
          </a:r>
        </a:p>
      </dgm:t>
    </dgm:pt>
    <dgm:pt modelId="{98C232C0-CC75-4321-B93E-2F72C02EE7BA}" type="parTrans" cxnId="{9E61DDEA-41E6-43CF-8A4B-37FCC71BBE16}">
      <dgm:prSet/>
      <dgm:spPr/>
      <dgm:t>
        <a:bodyPr/>
        <a:lstStyle/>
        <a:p>
          <a:endParaRPr lang="ru-RU"/>
        </a:p>
      </dgm:t>
    </dgm:pt>
    <dgm:pt modelId="{25A51B7D-9202-4F2B-BFC1-CC378F7548E1}" type="sibTrans" cxnId="{9E61DDEA-41E6-43CF-8A4B-37FCC71BBE16}">
      <dgm:prSet/>
      <dgm:spPr/>
      <dgm:t>
        <a:bodyPr/>
        <a:lstStyle/>
        <a:p>
          <a:endParaRPr lang="ru-RU"/>
        </a:p>
      </dgm:t>
    </dgm:pt>
    <dgm:pt modelId="{FA1CA18F-9653-43AA-BDA5-FAFB44BAEC3A}" type="pres">
      <dgm:prSet presAssocID="{C6611F87-8307-4D2F-9F22-CDE475397AFC}" presName="CompostProcess" presStyleCnt="0">
        <dgm:presLayoutVars>
          <dgm:dir/>
          <dgm:resizeHandles val="exact"/>
        </dgm:presLayoutVars>
      </dgm:prSet>
      <dgm:spPr/>
    </dgm:pt>
    <dgm:pt modelId="{233DBAF0-FEA8-4903-93A6-0FC697C00598}" type="pres">
      <dgm:prSet presAssocID="{C6611F87-8307-4D2F-9F22-CDE475397AFC}" presName="arrow" presStyleLbl="bgShp" presStyleIdx="0" presStyleCnt="1" custScaleX="102415"/>
      <dgm:spPr/>
    </dgm:pt>
    <dgm:pt modelId="{5BE5B963-D285-4B7E-AFA0-3138FDC972A0}" type="pres">
      <dgm:prSet presAssocID="{C6611F87-8307-4D2F-9F22-CDE475397AFC}" presName="linearProcess" presStyleCnt="0"/>
      <dgm:spPr/>
    </dgm:pt>
    <dgm:pt modelId="{9CD4D7E8-69D6-40A9-A8CB-E9939C808F88}" type="pres">
      <dgm:prSet presAssocID="{429EB7F1-7FE6-4EEF-A081-4263AD724DD5}" presName="textNode" presStyleLbl="node1" presStyleIdx="0" presStyleCnt="3" custLinFactNeighborY="-1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78E50-C562-4AA6-B222-7D5C13427334}" type="pres">
      <dgm:prSet presAssocID="{E3976D2E-E107-4B0A-B1FD-D2E9CF163227}" presName="sibTrans" presStyleCnt="0"/>
      <dgm:spPr/>
    </dgm:pt>
    <dgm:pt modelId="{E257D777-18C7-4319-A0DB-8606D2C2614A}" type="pres">
      <dgm:prSet presAssocID="{EF9D0AFB-B778-4E30-B89C-A20A27B6453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E1B10-B7EC-4F8A-B5C7-CAFEAA2B3B44}" type="pres">
      <dgm:prSet presAssocID="{E4CDAB66-7C8E-4E9F-8024-A312D39C460E}" presName="sibTrans" presStyleCnt="0"/>
      <dgm:spPr/>
    </dgm:pt>
    <dgm:pt modelId="{9A7B02B1-A231-4E07-A3AF-B91AA130FFBE}" type="pres">
      <dgm:prSet presAssocID="{BC67B0C1-51D1-46D1-89BE-96446511C0E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74D80D-ECAB-4F57-B948-83283ABA9692}" srcId="{C6611F87-8307-4D2F-9F22-CDE475397AFC}" destId="{EF9D0AFB-B778-4E30-B89C-A20A27B6453B}" srcOrd="1" destOrd="0" parTransId="{E3DA65B0-8609-4FD9-834D-099A2CD536D7}" sibTransId="{E4CDAB66-7C8E-4E9F-8024-A312D39C460E}"/>
    <dgm:cxn modelId="{B45BC2B4-52D8-4784-8B09-1717296EFE7D}" srcId="{C6611F87-8307-4D2F-9F22-CDE475397AFC}" destId="{429EB7F1-7FE6-4EEF-A081-4263AD724DD5}" srcOrd="0" destOrd="0" parTransId="{E7623314-9EF9-47D9-B0BA-E57B51ED7975}" sibTransId="{E3976D2E-E107-4B0A-B1FD-D2E9CF163227}"/>
    <dgm:cxn modelId="{9ECA6018-7CE4-4E99-9DD0-0A8AFE286B59}" type="presOf" srcId="{EF9D0AFB-B778-4E30-B89C-A20A27B6453B}" destId="{E257D777-18C7-4319-A0DB-8606D2C2614A}" srcOrd="0" destOrd="0" presId="urn:microsoft.com/office/officeart/2005/8/layout/hProcess9"/>
    <dgm:cxn modelId="{E5C0D4BF-9235-4182-AFA1-56E91D2F2E93}" type="presOf" srcId="{BC67B0C1-51D1-46D1-89BE-96446511C0E0}" destId="{9A7B02B1-A231-4E07-A3AF-B91AA130FFBE}" srcOrd="0" destOrd="0" presId="urn:microsoft.com/office/officeart/2005/8/layout/hProcess9"/>
    <dgm:cxn modelId="{9E61DDEA-41E6-43CF-8A4B-37FCC71BBE16}" srcId="{C6611F87-8307-4D2F-9F22-CDE475397AFC}" destId="{BC67B0C1-51D1-46D1-89BE-96446511C0E0}" srcOrd="2" destOrd="0" parTransId="{98C232C0-CC75-4321-B93E-2F72C02EE7BA}" sibTransId="{25A51B7D-9202-4F2B-BFC1-CC378F7548E1}"/>
    <dgm:cxn modelId="{3D3B8D3B-ECD6-4941-BF0F-A52C7C5C4CDB}" type="presOf" srcId="{429EB7F1-7FE6-4EEF-A081-4263AD724DD5}" destId="{9CD4D7E8-69D6-40A9-A8CB-E9939C808F88}" srcOrd="0" destOrd="0" presId="urn:microsoft.com/office/officeart/2005/8/layout/hProcess9"/>
    <dgm:cxn modelId="{A5AD62A6-3D07-497A-92F1-CA2A3B94A9DB}" type="presOf" srcId="{C6611F87-8307-4D2F-9F22-CDE475397AFC}" destId="{FA1CA18F-9653-43AA-BDA5-FAFB44BAEC3A}" srcOrd="0" destOrd="0" presId="urn:microsoft.com/office/officeart/2005/8/layout/hProcess9"/>
    <dgm:cxn modelId="{82621E00-EB75-477F-AA10-9E49DEE66C00}" type="presParOf" srcId="{FA1CA18F-9653-43AA-BDA5-FAFB44BAEC3A}" destId="{233DBAF0-FEA8-4903-93A6-0FC697C00598}" srcOrd="0" destOrd="0" presId="urn:microsoft.com/office/officeart/2005/8/layout/hProcess9"/>
    <dgm:cxn modelId="{8D81C108-A9F1-4C71-B87A-0CEA9812ADE7}" type="presParOf" srcId="{FA1CA18F-9653-43AA-BDA5-FAFB44BAEC3A}" destId="{5BE5B963-D285-4B7E-AFA0-3138FDC972A0}" srcOrd="1" destOrd="0" presId="urn:microsoft.com/office/officeart/2005/8/layout/hProcess9"/>
    <dgm:cxn modelId="{672831AF-E4E3-4A0B-A882-8BCA167F9112}" type="presParOf" srcId="{5BE5B963-D285-4B7E-AFA0-3138FDC972A0}" destId="{9CD4D7E8-69D6-40A9-A8CB-E9939C808F88}" srcOrd="0" destOrd="0" presId="urn:microsoft.com/office/officeart/2005/8/layout/hProcess9"/>
    <dgm:cxn modelId="{E072F387-9A91-496D-B3A2-406F6C23C760}" type="presParOf" srcId="{5BE5B963-D285-4B7E-AFA0-3138FDC972A0}" destId="{FAA78E50-C562-4AA6-B222-7D5C13427334}" srcOrd="1" destOrd="0" presId="urn:microsoft.com/office/officeart/2005/8/layout/hProcess9"/>
    <dgm:cxn modelId="{FB627EC0-5D2C-4F08-A6DC-D31574DE8440}" type="presParOf" srcId="{5BE5B963-D285-4B7E-AFA0-3138FDC972A0}" destId="{E257D777-18C7-4319-A0DB-8606D2C2614A}" srcOrd="2" destOrd="0" presId="urn:microsoft.com/office/officeart/2005/8/layout/hProcess9"/>
    <dgm:cxn modelId="{F4882BF7-A568-48B3-AD90-1B376BF1279D}" type="presParOf" srcId="{5BE5B963-D285-4B7E-AFA0-3138FDC972A0}" destId="{630E1B10-B7EC-4F8A-B5C7-CAFEAA2B3B44}" srcOrd="3" destOrd="0" presId="urn:microsoft.com/office/officeart/2005/8/layout/hProcess9"/>
    <dgm:cxn modelId="{4C9271C7-03B0-4185-B1EF-835828245469}" type="presParOf" srcId="{5BE5B963-D285-4B7E-AFA0-3138FDC972A0}" destId="{9A7B02B1-A231-4E07-A3AF-B91AA130FFB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634AE-99EB-4FBE-97FD-7B59D7DA7DD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19A4EF3-1C39-4FAB-9CEA-3F8BDC70A6AD}">
      <dgm:prSet phldrT="[Текст]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pPr algn="ctr"/>
          <a:r>
            <a:rPr lang="en-US" b="1" dirty="0"/>
            <a:t>LMS NEO</a:t>
          </a:r>
          <a:endParaRPr lang="ru-RU" b="1" dirty="0"/>
        </a:p>
      </dgm:t>
    </dgm:pt>
    <dgm:pt modelId="{CE9AB6EE-920B-44C2-B042-ED48B39BF923}" type="parTrans" cxnId="{940141DB-3E93-411C-BB74-B1F743E4C68B}">
      <dgm:prSet/>
      <dgm:spPr/>
      <dgm:t>
        <a:bodyPr/>
        <a:lstStyle/>
        <a:p>
          <a:endParaRPr lang="ru-RU"/>
        </a:p>
      </dgm:t>
    </dgm:pt>
    <dgm:pt modelId="{DDE48F7C-F62B-4364-A7C1-FACA666A8AB2}" type="sibTrans" cxnId="{940141DB-3E93-411C-BB74-B1F743E4C68B}">
      <dgm:prSet/>
      <dgm:spPr/>
      <dgm:t>
        <a:bodyPr/>
        <a:lstStyle/>
        <a:p>
          <a:endParaRPr lang="ru-RU"/>
        </a:p>
      </dgm:t>
    </dgm:pt>
    <dgm:pt modelId="{B521F992-1C08-4CE2-B0BA-85C334F10ADD}">
      <dgm:prSet phldrT="[Текст]" custT="1"/>
      <dgm:spPr>
        <a:solidFill>
          <a:schemeClr val="accent4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en-US" sz="2400" b="1" dirty="0"/>
            <a:t>MS</a:t>
          </a:r>
          <a:r>
            <a:rPr lang="en-US" sz="2400" dirty="0"/>
            <a:t> </a:t>
          </a:r>
          <a:r>
            <a:rPr lang="en-US" sz="2400" b="1" dirty="0"/>
            <a:t>TEAMS</a:t>
          </a:r>
          <a:endParaRPr lang="ru-RU" sz="2400" b="1" dirty="0"/>
        </a:p>
      </dgm:t>
    </dgm:pt>
    <dgm:pt modelId="{EE1D9DD4-23D3-4DD9-9665-E77FB6847226}" type="parTrans" cxnId="{91605CD3-3507-49E5-A60F-D9D83C2109B0}">
      <dgm:prSet/>
      <dgm:spPr/>
      <dgm:t>
        <a:bodyPr/>
        <a:lstStyle/>
        <a:p>
          <a:endParaRPr lang="ru-RU"/>
        </a:p>
      </dgm:t>
    </dgm:pt>
    <dgm:pt modelId="{94393B57-A50A-4ED6-9047-34AC629FC5C6}" type="sibTrans" cxnId="{91605CD3-3507-49E5-A60F-D9D83C2109B0}">
      <dgm:prSet/>
      <dgm:spPr/>
      <dgm:t>
        <a:bodyPr/>
        <a:lstStyle/>
        <a:p>
          <a:endParaRPr lang="ru-RU"/>
        </a:p>
      </dgm:t>
    </dgm:pt>
    <dgm:pt modelId="{B010317A-8A29-4849-9A61-18A5FFBEAA9A}">
      <dgm:prSet phldrT="[Текст]" custT="1"/>
      <dgm:spPr>
        <a:solidFill>
          <a:srgbClr val="DF4545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en-US" sz="2900" b="1" dirty="0" err="1"/>
            <a:t>TrueConf</a:t>
          </a:r>
          <a:endParaRPr lang="ru-RU" sz="2900" b="1" dirty="0"/>
        </a:p>
      </dgm:t>
    </dgm:pt>
    <dgm:pt modelId="{1E0C9183-6615-4CB6-8B97-6BB6E840F508}" type="parTrans" cxnId="{0D142604-CE63-451C-9888-4DB8EDF6D73D}">
      <dgm:prSet/>
      <dgm:spPr/>
      <dgm:t>
        <a:bodyPr/>
        <a:lstStyle/>
        <a:p>
          <a:endParaRPr lang="ru-RU"/>
        </a:p>
      </dgm:t>
    </dgm:pt>
    <dgm:pt modelId="{8CEE3273-5FEA-420C-BB35-2010E64FB4E8}" type="sibTrans" cxnId="{0D142604-CE63-451C-9888-4DB8EDF6D73D}">
      <dgm:prSet/>
      <dgm:spPr/>
      <dgm:t>
        <a:bodyPr/>
        <a:lstStyle/>
        <a:p>
          <a:endParaRPr lang="ru-RU"/>
        </a:p>
      </dgm:t>
    </dgm:pt>
    <dgm:pt modelId="{F633C058-3975-4F59-A634-F93AD96F9905}" type="pres">
      <dgm:prSet presAssocID="{46F634AE-99EB-4FBE-97FD-7B59D7DA7DDD}" presName="diagram" presStyleCnt="0">
        <dgm:presLayoutVars>
          <dgm:dir/>
          <dgm:animLvl val="lvl"/>
          <dgm:resizeHandles val="exact"/>
        </dgm:presLayoutVars>
      </dgm:prSet>
      <dgm:spPr/>
    </dgm:pt>
    <dgm:pt modelId="{24338E5F-1D2E-41BE-BFE0-B0F2C9D543BB}" type="pres">
      <dgm:prSet presAssocID="{919A4EF3-1C39-4FAB-9CEA-3F8BDC70A6AD}" presName="compNode" presStyleCnt="0"/>
      <dgm:spPr/>
    </dgm:pt>
    <dgm:pt modelId="{04EE9CE2-0162-4E3C-917E-5C151C25DEC7}" type="pres">
      <dgm:prSet presAssocID="{919A4EF3-1C39-4FAB-9CEA-3F8BDC70A6AD}" presName="childRect" presStyleLbl="bgAcc1" presStyleIdx="0" presStyleCnt="3" custScaleX="130509" custScaleY="125822" custLinFactNeighborY="4291">
        <dgm:presLayoutVars>
          <dgm:bulletEnabled val="1"/>
        </dgm:presLayoutVars>
      </dgm:prSet>
      <dgm:spPr>
        <a:ln>
          <a:solidFill>
            <a:srgbClr val="92D050"/>
          </a:solidFill>
        </a:ln>
      </dgm:spPr>
    </dgm:pt>
    <dgm:pt modelId="{7EA12E47-FA5E-4932-8F42-FCC41A536951}" type="pres">
      <dgm:prSet presAssocID="{919A4EF3-1C39-4FAB-9CEA-3F8BDC70A6A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E240B-3569-46AD-90F8-00B4168B3219}" type="pres">
      <dgm:prSet presAssocID="{919A4EF3-1C39-4FAB-9CEA-3F8BDC70A6AD}" presName="parentRect" presStyleLbl="alignNode1" presStyleIdx="0" presStyleCnt="3" custScaleX="130421" custLinFactNeighborX="-257" custLinFactNeighborY="39036"/>
      <dgm:spPr/>
      <dgm:t>
        <a:bodyPr/>
        <a:lstStyle/>
        <a:p>
          <a:endParaRPr lang="ru-RU"/>
        </a:p>
      </dgm:t>
    </dgm:pt>
    <dgm:pt modelId="{A7A22DB2-283A-45A4-B331-C17FE7D3BBE6}" type="pres">
      <dgm:prSet presAssocID="{919A4EF3-1C39-4FAB-9CEA-3F8BDC70A6AD}" presName="adorn" presStyleLbl="fgAccFollowNode1" presStyleIdx="0" presStyleCnt="3" custLinFactNeighborX="37821" custLinFactNeighborY="266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B3FC2508-1479-4CF5-866B-3AEFB5487984}" type="pres">
      <dgm:prSet presAssocID="{DDE48F7C-F62B-4364-A7C1-FACA666A8A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2EED5D-7DF1-4F42-A476-50294CDD4EAB}" type="pres">
      <dgm:prSet presAssocID="{B521F992-1C08-4CE2-B0BA-85C334F10ADD}" presName="compNode" presStyleCnt="0"/>
      <dgm:spPr/>
    </dgm:pt>
    <dgm:pt modelId="{24431EDD-7C92-422E-8F5C-675A3C5540E6}" type="pres">
      <dgm:prSet presAssocID="{B521F992-1C08-4CE2-B0BA-85C334F10ADD}" presName="childRect" presStyleLbl="bgAcc1" presStyleIdx="1" presStyleCnt="3" custScaleX="129505" custScaleY="128046" custLinFactNeighborX="15042" custLinFactNeighborY="3474">
        <dgm:presLayoutVars>
          <dgm:bulletEnabled val="1"/>
        </dgm:presLayoutVars>
      </dgm:prSet>
      <dgm:spPr>
        <a:ln>
          <a:solidFill>
            <a:srgbClr val="FFFF00"/>
          </a:solidFill>
        </a:ln>
      </dgm:spPr>
    </dgm:pt>
    <dgm:pt modelId="{C73D48AA-2439-4835-922E-23935FB41268}" type="pres">
      <dgm:prSet presAssocID="{B521F992-1C08-4CE2-B0BA-85C334F10AD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34654-56C1-4964-8CF5-51D29579D3D2}" type="pres">
      <dgm:prSet presAssocID="{B521F992-1C08-4CE2-B0BA-85C334F10ADD}" presName="parentRect" presStyleLbl="alignNode1" presStyleIdx="1" presStyleCnt="3" custScaleX="129112" custLinFactNeighborX="15310" custLinFactNeighborY="41121"/>
      <dgm:spPr/>
      <dgm:t>
        <a:bodyPr/>
        <a:lstStyle/>
        <a:p>
          <a:endParaRPr lang="ru-RU"/>
        </a:p>
      </dgm:t>
    </dgm:pt>
    <dgm:pt modelId="{B3F68439-ACB4-4BB3-96E2-2DFE4AADDEAB}" type="pres">
      <dgm:prSet presAssocID="{B521F992-1C08-4CE2-B0BA-85C334F10ADD}" presName="adorn" presStyleLbl="fgAccFollowNode1" presStyleIdx="1" presStyleCnt="3" custLinFactNeighborX="75816" custLinFactNeighborY="282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B8AC89C-0909-465E-8C15-00139252C089}" type="pres">
      <dgm:prSet presAssocID="{94393B57-A50A-4ED6-9047-34AC629FC5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0867CF-9094-4638-89AB-A73D1C39F4D9}" type="pres">
      <dgm:prSet presAssocID="{B010317A-8A29-4849-9A61-18A5FFBEAA9A}" presName="compNode" presStyleCnt="0"/>
      <dgm:spPr/>
    </dgm:pt>
    <dgm:pt modelId="{642D9861-1628-402C-BD12-3D4B89AF1FFA}" type="pres">
      <dgm:prSet presAssocID="{B010317A-8A29-4849-9A61-18A5FFBEAA9A}" presName="childRect" presStyleLbl="bgAcc1" presStyleIdx="2" presStyleCnt="3" custScaleX="133967" custScaleY="104534" custLinFactNeighborX="7710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BF1846F2-BBD4-4926-9CF7-C2A8BD8AC3EF}" type="pres">
      <dgm:prSet presAssocID="{B010317A-8A29-4849-9A61-18A5FFBEAA9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93158-3987-441B-896F-94690B769598}" type="pres">
      <dgm:prSet presAssocID="{B010317A-8A29-4849-9A61-18A5FFBEAA9A}" presName="parentRect" presStyleLbl="alignNode1" presStyleIdx="2" presStyleCnt="3" custScaleX="133967" custScaleY="104534" custLinFactNeighborX="7710"/>
      <dgm:spPr/>
      <dgm:t>
        <a:bodyPr/>
        <a:lstStyle/>
        <a:p>
          <a:endParaRPr lang="ru-RU"/>
        </a:p>
      </dgm:t>
    </dgm:pt>
    <dgm:pt modelId="{AADCA682-F809-4551-AD3E-B70143322013}" type="pres">
      <dgm:prSet presAssocID="{B010317A-8A29-4849-9A61-18A5FFBEAA9A}" presName="adorn" presStyleLbl="fgAccFollowNode1" presStyleIdx="2" presStyleCnt="3" custLinFactNeighborX="58715" custLinFactNeighborY="-64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EBED9B2D-3B87-4D1E-B975-B5254F8E5C10}" type="presOf" srcId="{DDE48F7C-F62B-4364-A7C1-FACA666A8AB2}" destId="{B3FC2508-1479-4CF5-866B-3AEFB5487984}" srcOrd="0" destOrd="0" presId="urn:microsoft.com/office/officeart/2005/8/layout/bList2"/>
    <dgm:cxn modelId="{2C7CDBB1-260A-4A8D-A981-D65B6A2B552C}" type="presOf" srcId="{B521F992-1C08-4CE2-B0BA-85C334F10ADD}" destId="{E3D34654-56C1-4964-8CF5-51D29579D3D2}" srcOrd="1" destOrd="0" presId="urn:microsoft.com/office/officeart/2005/8/layout/bList2"/>
    <dgm:cxn modelId="{0F188AE5-FDC1-4430-9E6E-76742731A25B}" type="presOf" srcId="{46F634AE-99EB-4FBE-97FD-7B59D7DA7DDD}" destId="{F633C058-3975-4F59-A634-F93AD96F9905}" srcOrd="0" destOrd="0" presId="urn:microsoft.com/office/officeart/2005/8/layout/bList2"/>
    <dgm:cxn modelId="{99695D93-A42C-41D0-9E3F-9C4B90ABA9A0}" type="presOf" srcId="{94393B57-A50A-4ED6-9047-34AC629FC5C6}" destId="{3B8AC89C-0909-465E-8C15-00139252C089}" srcOrd="0" destOrd="0" presId="urn:microsoft.com/office/officeart/2005/8/layout/bList2"/>
    <dgm:cxn modelId="{596FD9F7-C5DF-4347-9B26-A80F7B62D13B}" type="presOf" srcId="{B010317A-8A29-4849-9A61-18A5FFBEAA9A}" destId="{BF1846F2-BBD4-4926-9CF7-C2A8BD8AC3EF}" srcOrd="0" destOrd="0" presId="urn:microsoft.com/office/officeart/2005/8/layout/bList2"/>
    <dgm:cxn modelId="{A48633D4-0CF0-4435-8ED7-533982C802CA}" type="presOf" srcId="{919A4EF3-1C39-4FAB-9CEA-3F8BDC70A6AD}" destId="{52DE240B-3569-46AD-90F8-00B4168B3219}" srcOrd="1" destOrd="0" presId="urn:microsoft.com/office/officeart/2005/8/layout/bList2"/>
    <dgm:cxn modelId="{D42FAE1E-21D9-4988-96C9-6F5773016DB0}" type="presOf" srcId="{B010317A-8A29-4849-9A61-18A5FFBEAA9A}" destId="{48293158-3987-441B-896F-94690B769598}" srcOrd="1" destOrd="0" presId="urn:microsoft.com/office/officeart/2005/8/layout/bList2"/>
    <dgm:cxn modelId="{91605CD3-3507-49E5-A60F-D9D83C2109B0}" srcId="{46F634AE-99EB-4FBE-97FD-7B59D7DA7DDD}" destId="{B521F992-1C08-4CE2-B0BA-85C334F10ADD}" srcOrd="1" destOrd="0" parTransId="{EE1D9DD4-23D3-4DD9-9665-E77FB6847226}" sibTransId="{94393B57-A50A-4ED6-9047-34AC629FC5C6}"/>
    <dgm:cxn modelId="{940141DB-3E93-411C-BB74-B1F743E4C68B}" srcId="{46F634AE-99EB-4FBE-97FD-7B59D7DA7DDD}" destId="{919A4EF3-1C39-4FAB-9CEA-3F8BDC70A6AD}" srcOrd="0" destOrd="0" parTransId="{CE9AB6EE-920B-44C2-B042-ED48B39BF923}" sibTransId="{DDE48F7C-F62B-4364-A7C1-FACA666A8AB2}"/>
    <dgm:cxn modelId="{707B25FB-A538-4A92-9A2C-81A7B9F749AE}" type="presOf" srcId="{919A4EF3-1C39-4FAB-9CEA-3F8BDC70A6AD}" destId="{7EA12E47-FA5E-4932-8F42-FCC41A536951}" srcOrd="0" destOrd="0" presId="urn:microsoft.com/office/officeart/2005/8/layout/bList2"/>
    <dgm:cxn modelId="{0D142604-CE63-451C-9888-4DB8EDF6D73D}" srcId="{46F634AE-99EB-4FBE-97FD-7B59D7DA7DDD}" destId="{B010317A-8A29-4849-9A61-18A5FFBEAA9A}" srcOrd="2" destOrd="0" parTransId="{1E0C9183-6615-4CB6-8B97-6BB6E840F508}" sibTransId="{8CEE3273-5FEA-420C-BB35-2010E64FB4E8}"/>
    <dgm:cxn modelId="{DEFF8296-54C2-4C28-A076-36288500CD99}" type="presOf" srcId="{B521F992-1C08-4CE2-B0BA-85C334F10ADD}" destId="{C73D48AA-2439-4835-922E-23935FB41268}" srcOrd="0" destOrd="0" presId="urn:microsoft.com/office/officeart/2005/8/layout/bList2"/>
    <dgm:cxn modelId="{0DBB2F53-11B5-428E-BE4B-C7F59A4A095A}" type="presParOf" srcId="{F633C058-3975-4F59-A634-F93AD96F9905}" destId="{24338E5F-1D2E-41BE-BFE0-B0F2C9D543BB}" srcOrd="0" destOrd="0" presId="urn:microsoft.com/office/officeart/2005/8/layout/bList2"/>
    <dgm:cxn modelId="{D165ECE1-9217-4838-9788-ED7843833C26}" type="presParOf" srcId="{24338E5F-1D2E-41BE-BFE0-B0F2C9D543BB}" destId="{04EE9CE2-0162-4E3C-917E-5C151C25DEC7}" srcOrd="0" destOrd="0" presId="urn:microsoft.com/office/officeart/2005/8/layout/bList2"/>
    <dgm:cxn modelId="{B7EDE331-C2A0-4C2D-B84C-75CA313D7EB7}" type="presParOf" srcId="{24338E5F-1D2E-41BE-BFE0-B0F2C9D543BB}" destId="{7EA12E47-FA5E-4932-8F42-FCC41A536951}" srcOrd="1" destOrd="0" presId="urn:microsoft.com/office/officeart/2005/8/layout/bList2"/>
    <dgm:cxn modelId="{3D09C8AF-E084-438A-B767-F705BD58DFD3}" type="presParOf" srcId="{24338E5F-1D2E-41BE-BFE0-B0F2C9D543BB}" destId="{52DE240B-3569-46AD-90F8-00B4168B3219}" srcOrd="2" destOrd="0" presId="urn:microsoft.com/office/officeart/2005/8/layout/bList2"/>
    <dgm:cxn modelId="{25883869-8637-47A1-BE42-D70F9E34FA55}" type="presParOf" srcId="{24338E5F-1D2E-41BE-BFE0-B0F2C9D543BB}" destId="{A7A22DB2-283A-45A4-B331-C17FE7D3BBE6}" srcOrd="3" destOrd="0" presId="urn:microsoft.com/office/officeart/2005/8/layout/bList2"/>
    <dgm:cxn modelId="{9FC0D09D-9930-4A62-8980-1961C6AE21C2}" type="presParOf" srcId="{F633C058-3975-4F59-A634-F93AD96F9905}" destId="{B3FC2508-1479-4CF5-866B-3AEFB5487984}" srcOrd="1" destOrd="0" presId="urn:microsoft.com/office/officeart/2005/8/layout/bList2"/>
    <dgm:cxn modelId="{38798F5F-BA3F-41B5-95FE-9A2B54BCF90F}" type="presParOf" srcId="{F633C058-3975-4F59-A634-F93AD96F9905}" destId="{2C2EED5D-7DF1-4F42-A476-50294CDD4EAB}" srcOrd="2" destOrd="0" presId="urn:microsoft.com/office/officeart/2005/8/layout/bList2"/>
    <dgm:cxn modelId="{D92FF36B-CE98-4CBD-91DB-28819D917147}" type="presParOf" srcId="{2C2EED5D-7DF1-4F42-A476-50294CDD4EAB}" destId="{24431EDD-7C92-422E-8F5C-675A3C5540E6}" srcOrd="0" destOrd="0" presId="urn:microsoft.com/office/officeart/2005/8/layout/bList2"/>
    <dgm:cxn modelId="{8988EEFD-DF31-4DCE-989D-04424F321248}" type="presParOf" srcId="{2C2EED5D-7DF1-4F42-A476-50294CDD4EAB}" destId="{C73D48AA-2439-4835-922E-23935FB41268}" srcOrd="1" destOrd="0" presId="urn:microsoft.com/office/officeart/2005/8/layout/bList2"/>
    <dgm:cxn modelId="{3D0F5923-BF21-4813-976F-8B613618425A}" type="presParOf" srcId="{2C2EED5D-7DF1-4F42-A476-50294CDD4EAB}" destId="{E3D34654-56C1-4964-8CF5-51D29579D3D2}" srcOrd="2" destOrd="0" presId="urn:microsoft.com/office/officeart/2005/8/layout/bList2"/>
    <dgm:cxn modelId="{99C39D9A-979C-42BA-B519-245CBCBB7EE5}" type="presParOf" srcId="{2C2EED5D-7DF1-4F42-A476-50294CDD4EAB}" destId="{B3F68439-ACB4-4BB3-96E2-2DFE4AADDEAB}" srcOrd="3" destOrd="0" presId="urn:microsoft.com/office/officeart/2005/8/layout/bList2"/>
    <dgm:cxn modelId="{57D3C796-1496-4389-A6F3-68A39A30B8DB}" type="presParOf" srcId="{F633C058-3975-4F59-A634-F93AD96F9905}" destId="{3B8AC89C-0909-465E-8C15-00139252C089}" srcOrd="3" destOrd="0" presId="urn:microsoft.com/office/officeart/2005/8/layout/bList2"/>
    <dgm:cxn modelId="{431A242C-CE30-46BB-8C92-EB653ECCEF1A}" type="presParOf" srcId="{F633C058-3975-4F59-A634-F93AD96F9905}" destId="{360867CF-9094-4638-89AB-A73D1C39F4D9}" srcOrd="4" destOrd="0" presId="urn:microsoft.com/office/officeart/2005/8/layout/bList2"/>
    <dgm:cxn modelId="{BEE0D08B-6128-4FEE-B7D5-5554A3DDEFBF}" type="presParOf" srcId="{360867CF-9094-4638-89AB-A73D1C39F4D9}" destId="{642D9861-1628-402C-BD12-3D4B89AF1FFA}" srcOrd="0" destOrd="0" presId="urn:microsoft.com/office/officeart/2005/8/layout/bList2"/>
    <dgm:cxn modelId="{BA0BFCD2-678B-4843-B250-0E9B45023917}" type="presParOf" srcId="{360867CF-9094-4638-89AB-A73D1C39F4D9}" destId="{BF1846F2-BBD4-4926-9CF7-C2A8BD8AC3EF}" srcOrd="1" destOrd="0" presId="urn:microsoft.com/office/officeart/2005/8/layout/bList2"/>
    <dgm:cxn modelId="{3F21EA69-8FC3-4573-9043-00BAFA0F3F99}" type="presParOf" srcId="{360867CF-9094-4638-89AB-A73D1C39F4D9}" destId="{48293158-3987-441B-896F-94690B769598}" srcOrd="2" destOrd="0" presId="urn:microsoft.com/office/officeart/2005/8/layout/bList2"/>
    <dgm:cxn modelId="{4F608AE6-8F4F-4E1D-9B4C-B604D6AC5DDA}" type="presParOf" srcId="{360867CF-9094-4638-89AB-A73D1C39F4D9}" destId="{AADCA682-F809-4551-AD3E-B70143322013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DBAF0-FEA8-4903-93A6-0FC697C00598}">
      <dsp:nvSpPr>
        <dsp:cNvPr id="0" name=""/>
        <dsp:cNvSpPr/>
      </dsp:nvSpPr>
      <dsp:spPr>
        <a:xfrm>
          <a:off x="536977" y="0"/>
          <a:ext cx="7220893" cy="319830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D4D7E8-69D6-40A9-A8CB-E9939C808F88}">
      <dsp:nvSpPr>
        <dsp:cNvPr id="0" name=""/>
        <dsp:cNvSpPr/>
      </dsp:nvSpPr>
      <dsp:spPr>
        <a:xfrm>
          <a:off x="2430" y="934326"/>
          <a:ext cx="2669904" cy="1279321"/>
        </a:xfrm>
        <a:prstGeom prst="roundRect">
          <a:avLst/>
        </a:prstGeom>
        <a:solidFill>
          <a:srgbClr val="FFC000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«офлайн»</a:t>
          </a:r>
        </a:p>
      </dsp:txBody>
      <dsp:txXfrm>
        <a:off x="64881" y="996777"/>
        <a:ext cx="2545002" cy="1154419"/>
      </dsp:txXfrm>
    </dsp:sp>
    <dsp:sp modelId="{E257D777-18C7-4319-A0DB-8606D2C2614A}">
      <dsp:nvSpPr>
        <dsp:cNvPr id="0" name=""/>
        <dsp:cNvSpPr/>
      </dsp:nvSpPr>
      <dsp:spPr>
        <a:xfrm>
          <a:off x="2812471" y="959490"/>
          <a:ext cx="2669904" cy="1279321"/>
        </a:xfrm>
        <a:prstGeom prst="roundRect">
          <a:avLst/>
        </a:prstGeom>
        <a:solidFill>
          <a:srgbClr val="00B050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Смешанное образование</a:t>
          </a:r>
        </a:p>
      </dsp:txBody>
      <dsp:txXfrm>
        <a:off x="2874922" y="1021941"/>
        <a:ext cx="2545002" cy="1154419"/>
      </dsp:txXfrm>
    </dsp:sp>
    <dsp:sp modelId="{9A7B02B1-A231-4E07-A3AF-B91AA130FFBE}">
      <dsp:nvSpPr>
        <dsp:cNvPr id="0" name=""/>
        <dsp:cNvSpPr/>
      </dsp:nvSpPr>
      <dsp:spPr>
        <a:xfrm>
          <a:off x="5622513" y="959490"/>
          <a:ext cx="2669904" cy="1279321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«онлайн»</a:t>
          </a:r>
        </a:p>
      </dsp:txBody>
      <dsp:txXfrm>
        <a:off x="5684964" y="1021941"/>
        <a:ext cx="2545002" cy="1154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E9CE2-0162-4E3C-917E-5C151C25DEC7}">
      <dsp:nvSpPr>
        <dsp:cNvPr id="0" name=""/>
        <dsp:cNvSpPr/>
      </dsp:nvSpPr>
      <dsp:spPr>
        <a:xfrm>
          <a:off x="918593" y="79292"/>
          <a:ext cx="2701076" cy="19438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E240B-3569-46AD-90F8-00B4168B3219}">
      <dsp:nvSpPr>
        <dsp:cNvPr id="0" name=""/>
        <dsp:cNvSpPr/>
      </dsp:nvSpPr>
      <dsp:spPr>
        <a:xfrm>
          <a:off x="914185" y="2016742"/>
          <a:ext cx="2699255" cy="664327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/>
            <a:t>LMS NEO</a:t>
          </a:r>
          <a:endParaRPr lang="ru-RU" sz="3500" b="1" kern="1200" dirty="0"/>
        </a:p>
      </dsp:txBody>
      <dsp:txXfrm>
        <a:off x="914185" y="2016742"/>
        <a:ext cx="1900884" cy="664327"/>
      </dsp:txXfrm>
    </dsp:sp>
    <dsp:sp modelId="{A7A22DB2-283A-45A4-B331-C17FE7D3BBE6}">
      <dsp:nvSpPr>
        <dsp:cNvPr id="0" name=""/>
        <dsp:cNvSpPr/>
      </dsp:nvSpPr>
      <dsp:spPr>
        <a:xfrm>
          <a:off x="3024319" y="2056339"/>
          <a:ext cx="724376" cy="7243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31EDD-7C92-422E-8F5C-675A3C5540E6}">
      <dsp:nvSpPr>
        <dsp:cNvPr id="0" name=""/>
        <dsp:cNvSpPr/>
      </dsp:nvSpPr>
      <dsp:spPr>
        <a:xfrm>
          <a:off x="4110446" y="58080"/>
          <a:ext cx="2680297" cy="19782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34654-56C1-4964-8CF5-51D29579D3D2}">
      <dsp:nvSpPr>
        <dsp:cNvPr id="0" name=""/>
        <dsp:cNvSpPr/>
      </dsp:nvSpPr>
      <dsp:spPr>
        <a:xfrm>
          <a:off x="4120059" y="2039183"/>
          <a:ext cx="2672163" cy="66432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MS</a:t>
          </a:r>
          <a:r>
            <a:rPr lang="en-US" sz="2400" kern="1200" dirty="0"/>
            <a:t> </a:t>
          </a:r>
          <a:r>
            <a:rPr lang="en-US" sz="2400" b="1" kern="1200" dirty="0"/>
            <a:t>TEAMS</a:t>
          </a:r>
          <a:endParaRPr lang="ru-RU" sz="2400" b="1" kern="1200" dirty="0"/>
        </a:p>
      </dsp:txBody>
      <dsp:txXfrm>
        <a:off x="4120059" y="2039183"/>
        <a:ext cx="1881805" cy="664327"/>
      </dsp:txXfrm>
    </dsp:sp>
    <dsp:sp modelId="{B3F68439-ACB4-4BB3-96E2-2DFE4AADDEAB}">
      <dsp:nvSpPr>
        <dsp:cNvPr id="0" name=""/>
        <dsp:cNvSpPr/>
      </dsp:nvSpPr>
      <dsp:spPr>
        <a:xfrm>
          <a:off x="6169693" y="2076338"/>
          <a:ext cx="724376" cy="72437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D9861-1628-402C-BD12-3D4B89AF1FFA}">
      <dsp:nvSpPr>
        <dsp:cNvPr id="0" name=""/>
        <dsp:cNvSpPr/>
      </dsp:nvSpPr>
      <dsp:spPr>
        <a:xfrm>
          <a:off x="2472257" y="2954673"/>
          <a:ext cx="2772645" cy="16149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93158-3987-441B-896F-94690B769598}">
      <dsp:nvSpPr>
        <dsp:cNvPr id="0" name=""/>
        <dsp:cNvSpPr/>
      </dsp:nvSpPr>
      <dsp:spPr>
        <a:xfrm>
          <a:off x="2472257" y="4519585"/>
          <a:ext cx="2772645" cy="694448"/>
        </a:xfrm>
        <a:prstGeom prst="rect">
          <a:avLst/>
        </a:prstGeom>
        <a:solidFill>
          <a:srgbClr val="DF4545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/>
            <a:t>TrueConf</a:t>
          </a:r>
          <a:endParaRPr lang="ru-RU" sz="2900" b="1" kern="1200" dirty="0"/>
        </a:p>
      </dsp:txBody>
      <dsp:txXfrm>
        <a:off x="2472257" y="4519585"/>
        <a:ext cx="1952567" cy="694448"/>
      </dsp:txXfrm>
    </dsp:sp>
    <dsp:sp modelId="{AADCA682-F809-4551-AD3E-B70143322013}">
      <dsp:nvSpPr>
        <dsp:cNvPr id="0" name=""/>
        <dsp:cNvSpPr/>
      </dsp:nvSpPr>
      <dsp:spPr>
        <a:xfrm>
          <a:off x="4605549" y="4593214"/>
          <a:ext cx="724376" cy="7243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E2DCEB-4045-4117-8E16-1FE17CDE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7960F-F75E-4E68-9375-54C6A7314D5A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F4B5B0-8AB4-4AB5-84A1-D3786A06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D52525-D34B-4D18-969F-72077AC5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87BF0-2217-4C9F-B7D8-F399AF0573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145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939903-48A8-4775-A718-247B77B9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6FB7-E50E-4712-97DB-A8AC34CE9C1E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AADE06-D89F-4B33-9B60-3FDA241E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8E9350-7FE7-4F80-9BBE-B3BD9D0F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B46FA-F944-4569-A48A-9B0982BBCB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437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85E578-2B80-4858-BE50-E6BEDC7E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ED7D-EAB2-4EBD-9273-EBDE85FDAE88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77FB85-1CE5-4C85-BBBE-D606AA7E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D52E54-4C0F-4452-AEE0-21A7CBC0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BC52C-29EC-4D0E-96A2-7917D24983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8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ECF866-53AA-41E0-AE36-2A38B1FB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BF537-1C0D-4CF0-9688-B8EE5BFA5C05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89FF42-CA7C-4168-A932-3B751B12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BF4B1C-3B5C-4F51-9FF2-22C7A071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08E83-9E51-4EAE-B328-993906D73C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793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EEBF57-7247-4D4A-A064-792DD6ED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19428-0494-4D5D-8C1B-76910AA33499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9B493A-F880-40B0-9C63-49AF2197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58C4D9-960C-4FD9-B56D-BF4BAC7E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7E7BD-0F5C-4432-9AE4-721DBB4B17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82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7931E14-A004-47B1-AB83-25BEC0E8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F0A78-3463-4A0A-A8A4-15E5B69D643D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D9CD06A-9B02-480F-8842-17B5FA0B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8ED8B58-919D-4266-9D46-6B5143F9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632F7-049A-4153-A7F9-DB4BFE7293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04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03CCC328-01E4-4177-8B29-F1B4E72A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81A2-7F35-402B-A1F7-8A1FF66652D7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AA1E6E8E-0232-4897-A926-600E5E04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77EAE32-A279-44BB-884B-DA2378DE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F6B38-31B6-49E3-B387-1A4F6BBD13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6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92F4E93-78FF-4B24-A099-DC7EACD4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8B8F9-7CC4-457C-922F-7B8607E378B7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34D55E5E-D6BD-4AD4-B5F3-F1348AC1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4B29CC7A-7576-4F03-9A14-03300396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DF6CC-D51F-40C9-83DE-A1644FEFDB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189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9071230E-AC35-443B-A666-10555CC3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920C-0530-4CF3-9903-D305737AB4FF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A6B65C5D-5803-4A39-9569-A27C0069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629671FA-4F34-4340-B8B4-7AF2E5BF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22483-B013-4443-8A69-CA414605EF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20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7ED9D8-0553-47EC-942A-216163C65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8169-563D-4409-B0CC-A94693EF97F3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8F2F557-C2CB-44B4-836E-FBB9367F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447B37E-A5BE-4A08-B0F1-ED5D5DDF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96BB9-C760-48C5-93D6-D1750E2CBD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55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CA076AF-EEF7-4DFD-9145-CD86F632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43A3F-1FD9-4324-8AFE-DEBA400992BE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2DF64B1-DFD4-469A-A2C1-9C3B9290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C6C89BD-95D4-435B-82CF-2745C063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DF6E0-3AC1-4842-9107-53F4267627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347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A9D9A2E2-443F-43C8-BCE3-95C7EFAF35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22DA069D-0B06-4BA5-8F6B-5AB2CF0CA8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5DDC3A-50C3-475C-A702-4D06DCF29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F212E-FF23-4684-A9D4-FD7093BF35E1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98CDCF-C813-4F3A-A7B3-0224DB018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F33BCA-FAE5-48C6-8612-BA56C9EB4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05C8DC7-A5DC-40A8-8013-B948CD920A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886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="" xmlns:a16="http://schemas.microsoft.com/office/drawing/2014/main" id="{08A39F17-1277-4069-8185-3B41867D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2320" y="2003568"/>
            <a:ext cx="9448800" cy="23191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err="1" smtClean="0">
                <a:solidFill>
                  <a:srgbClr val="7E0000"/>
                </a:solidFill>
                <a:latin typeface="+mn-lt"/>
              </a:rPr>
              <a:t>Дистант</a:t>
            </a:r>
            <a:r>
              <a:rPr lang="ru-RU" altLang="ru-RU" b="1" dirty="0" smtClean="0">
                <a:solidFill>
                  <a:srgbClr val="7E0000"/>
                </a:solidFill>
                <a:latin typeface="+mn-lt"/>
              </a:rPr>
              <a:t> в школе как новые образовательные возможности</a:t>
            </a:r>
            <a:endParaRPr lang="ru-RU" altLang="ru-RU" dirty="0">
              <a:solidFill>
                <a:srgbClr val="7E0000"/>
              </a:solidFill>
              <a:latin typeface="+mn-lt"/>
            </a:endParaRPr>
          </a:p>
        </p:txBody>
      </p:sp>
      <p:sp>
        <p:nvSpPr>
          <p:cNvPr id="3075" name="Подзаголовок 3">
            <a:extLst>
              <a:ext uri="{FF2B5EF4-FFF2-40B4-BE49-F238E27FC236}">
                <a16:creationId xmlns="" xmlns:a16="http://schemas.microsoft.com/office/drawing/2014/main" id="{0F0F7836-322E-4B58-902D-0DFF0F5EC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052" y="6341568"/>
            <a:ext cx="4843244" cy="394283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rgbClr val="7E0000"/>
                </a:solidFill>
              </a:rPr>
              <a:t>25.08.2020</a:t>
            </a:r>
          </a:p>
          <a:p>
            <a:pPr eaLnBrk="1" hangingPunct="1"/>
            <a:endParaRPr lang="ru-RU" altLang="ru-RU" sz="4000" dirty="0">
              <a:solidFill>
                <a:srgbClr val="DF454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14D3EE-3A40-4D9F-9EDF-112A5BB08B4C}"/>
              </a:ext>
            </a:extLst>
          </p:cNvPr>
          <p:cNvSpPr txBox="1"/>
          <p:nvPr/>
        </p:nvSpPr>
        <p:spPr>
          <a:xfrm>
            <a:off x="1488554" y="319290"/>
            <a:ext cx="9484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dirty="0">
                <a:solidFill>
                  <a:srgbClr val="7E0000"/>
                </a:solidFill>
                <a:effectLst/>
              </a:rPr>
              <a:t>ГБОУ средняя общеобразовательная  школа № 4 </a:t>
            </a:r>
          </a:p>
          <a:p>
            <a:pPr algn="ctr"/>
            <a:r>
              <a:rPr lang="ru-RU" sz="2000" b="0" i="0" dirty="0">
                <a:solidFill>
                  <a:srgbClr val="7E0000"/>
                </a:solidFill>
                <a:effectLst/>
              </a:rPr>
              <a:t>с углубленным изучением французского языка имени  Жака-Ива Кусто </a:t>
            </a:r>
          </a:p>
          <a:p>
            <a:pPr algn="ctr"/>
            <a:r>
              <a:rPr lang="ru-RU" sz="2000" b="0" i="0" dirty="0">
                <a:solidFill>
                  <a:srgbClr val="7E0000"/>
                </a:solidFill>
                <a:effectLst/>
              </a:rPr>
              <a:t>Василеостровского района Санкт-Петербурга</a:t>
            </a:r>
            <a:endParaRPr lang="ru-RU" sz="2000" dirty="0">
              <a:solidFill>
                <a:srgbClr val="7E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2EBD6B3-535E-4321-9F11-0682FBDF5748}"/>
              </a:ext>
            </a:extLst>
          </p:cNvPr>
          <p:cNvSpPr txBox="1"/>
          <p:nvPr/>
        </p:nvSpPr>
        <p:spPr>
          <a:xfrm>
            <a:off x="7843706" y="4322718"/>
            <a:ext cx="4061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/>
            <a:r>
              <a:rPr lang="ru-RU" altLang="ru-RU" sz="2400" b="1" dirty="0">
                <a:solidFill>
                  <a:srgbClr val="7E0000"/>
                </a:solidFill>
              </a:rPr>
              <a:t>Берлина Татьяна Робертовна</a:t>
            </a:r>
          </a:p>
          <a:p>
            <a:pPr algn="r" eaLnBrk="1" hangingPunct="1"/>
            <a:r>
              <a:rPr lang="ru-RU" altLang="ru-RU" sz="2400" b="1" dirty="0">
                <a:solidFill>
                  <a:srgbClr val="7E0000"/>
                </a:solidFill>
              </a:rPr>
              <a:t>Директор</a:t>
            </a:r>
          </a:p>
          <a:p>
            <a:endParaRPr lang="ru-RU" sz="2400" dirty="0"/>
          </a:p>
        </p:txBody>
      </p:sp>
      <p:pic>
        <p:nvPicPr>
          <p:cNvPr id="5" name="Рисунок 4" descr="Изображение выглядит как еда, тарел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CFD91E5-8BA4-4F62-ACB1-F8DEA0D05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620" y="77969"/>
            <a:ext cx="1772390" cy="17827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="" xmlns:a16="http://schemas.microsoft.com/office/drawing/2014/main" id="{08A39F17-1277-4069-8185-3B41867D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5721" y="209525"/>
            <a:ext cx="5727027" cy="55056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8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Дорожная карта </a:t>
            </a:r>
            <a:endParaRPr lang="ru-RU" altLang="ru-RU" sz="3200" b="1" dirty="0">
              <a:solidFill>
                <a:srgbClr val="008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0363918-AAD9-4BD3-8FA9-EB513E64A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37" y="3017857"/>
            <a:ext cx="3014473" cy="28368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514C277-E97A-484F-81B2-38530F032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27" y="3748888"/>
            <a:ext cx="2812248" cy="284023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22E6CF24-836D-46F3-A67B-35D61369D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919954"/>
              </p:ext>
            </p:extLst>
          </p:nvPr>
        </p:nvGraphicFramePr>
        <p:xfrm>
          <a:off x="2587625" y="550585"/>
          <a:ext cx="8294848" cy="319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853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="" xmlns:a16="http://schemas.microsoft.com/office/drawing/2014/main" id="{08A39F17-1277-4069-8185-3B41867D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9533" y="182065"/>
            <a:ext cx="4132934" cy="604009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solidFill>
                  <a:srgbClr val="008000"/>
                </a:solidFill>
                <a:latin typeface="+mn-lt"/>
              </a:rPr>
              <a:t>С чего начать?</a:t>
            </a:r>
            <a:endParaRPr lang="ru-RU" altLang="ru-RU" sz="32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343BB9-57C7-4DE0-96FC-86BD9AFF0B85}"/>
              </a:ext>
            </a:extLst>
          </p:cNvPr>
          <p:cNvSpPr txBox="1"/>
          <p:nvPr/>
        </p:nvSpPr>
        <p:spPr>
          <a:xfrm>
            <a:off x="1962729" y="820570"/>
            <a:ext cx="983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С выбора платформы для уроков и занятий с применение ДОТ 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97C2BAF6-706F-4E4D-A9D4-0B93ADBA0C6A}"/>
              </a:ext>
            </a:extLst>
          </p:cNvPr>
          <p:cNvGrpSpPr/>
          <p:nvPr/>
        </p:nvGrpSpPr>
        <p:grpSpPr>
          <a:xfrm>
            <a:off x="2709492" y="1489046"/>
            <a:ext cx="7398021" cy="5368954"/>
            <a:chOff x="3277505" y="1384182"/>
            <a:chExt cx="7398021" cy="5368954"/>
          </a:xfrm>
        </p:grpSpPr>
        <p:graphicFrame>
          <p:nvGraphicFramePr>
            <p:cNvPr id="4" name="Схема 3">
              <a:extLst>
                <a:ext uri="{FF2B5EF4-FFF2-40B4-BE49-F238E27FC236}">
                  <a16:creationId xmlns="" xmlns:a16="http://schemas.microsoft.com/office/drawing/2014/main" id="{D1342A9A-7D67-41F4-BC11-D7D409F2191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13169567"/>
                </p:ext>
              </p:extLst>
            </p:nvPr>
          </p:nvGraphicFramePr>
          <p:xfrm>
            <a:off x="3277505" y="1384182"/>
            <a:ext cx="7398021" cy="53689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EDC0234-4000-4FB8-BF5C-365713742376}"/>
                </a:ext>
              </a:extLst>
            </p:cNvPr>
            <p:cNvSpPr txBox="1"/>
            <p:nvPr/>
          </p:nvSpPr>
          <p:spPr>
            <a:xfrm>
              <a:off x="4258190" y="1473681"/>
              <a:ext cx="263161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созда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</a:rPr>
                <a:t>ние</a:t>
              </a:r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 и управление всеми </a:t>
              </a:r>
            </a:p>
            <a:p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процессами обучения: </a:t>
              </a:r>
            </a:p>
            <a:p>
              <a:endParaRPr lang="ru-RU" sz="1400" b="1" i="0" dirty="0">
                <a:solidFill>
                  <a:schemeClr val="accent5">
                    <a:lumMod val="75000"/>
                  </a:schemeClr>
                </a:solidFill>
                <a:effectLst/>
              </a:endParaRPr>
            </a:p>
            <a:p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- создание онлайн курсов, </a:t>
              </a:r>
            </a:p>
            <a:p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- оценка студентов, </a:t>
              </a:r>
            </a:p>
            <a:p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- общение, </a:t>
              </a:r>
            </a:p>
            <a:p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- мониторинг успеваемости,</a:t>
              </a:r>
            </a:p>
            <a:p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- геймификация обучения.</a:t>
              </a:r>
              <a:endParaRPr lang="ru-RU" sz="1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B30187F7-8F95-45C6-8CA7-D97F0EE0429B}"/>
                </a:ext>
              </a:extLst>
            </p:cNvPr>
            <p:cNvSpPr txBox="1"/>
            <p:nvPr/>
          </p:nvSpPr>
          <p:spPr>
            <a:xfrm>
              <a:off x="7468429" y="1473681"/>
              <a:ext cx="262847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управление удаленным </a:t>
              </a:r>
            </a:p>
            <a:p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обучением:</a:t>
              </a:r>
            </a:p>
            <a:p>
              <a:endParaRPr lang="ru-RU" sz="1400" b="1" i="0" dirty="0">
                <a:solidFill>
                  <a:schemeClr val="accent5">
                    <a:lumMod val="75000"/>
                  </a:schemeClr>
                </a:solidFill>
                <a:effectLst/>
              </a:endParaRPr>
            </a:p>
            <a:p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- встроенные приложения </a:t>
              </a:r>
              <a:b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</a:br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   </a:t>
              </a:r>
              <a:r>
                <a:rPr lang="en-US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Office 365</a:t>
              </a:r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,</a:t>
              </a:r>
            </a:p>
            <a:p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</a:rPr>
                <a:t>- с</a:t>
              </a:r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овместная работа с файлами</a:t>
              </a:r>
              <a:b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</a:br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   и ресурсами,</a:t>
              </a:r>
            </a:p>
            <a:p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</a:rPr>
                <a:t>- задания,</a:t>
              </a:r>
            </a:p>
            <a:p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</a:rPr>
                <a:t>- журнал успеваемости.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F756912-5FCC-44E0-9D9B-FDC7C83E2B36}"/>
                </a:ext>
              </a:extLst>
            </p:cNvPr>
            <p:cNvSpPr txBox="1"/>
            <p:nvPr/>
          </p:nvSpPr>
          <p:spPr>
            <a:xfrm>
              <a:off x="5878901" y="4315861"/>
              <a:ext cx="245040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видеоконференцсвязь:</a:t>
              </a:r>
            </a:p>
            <a:p>
              <a:endParaRPr lang="ru-RU" sz="1400" b="1" i="0" dirty="0">
                <a:solidFill>
                  <a:schemeClr val="accent5">
                    <a:lumMod val="75000"/>
                  </a:schemeClr>
                </a:solidFill>
                <a:effectLst/>
              </a:endParaRPr>
            </a:p>
            <a:p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</a:rPr>
                <a:t>- создание как закрытых, так </a:t>
              </a:r>
              <a:br>
                <a:rPr lang="ru-RU" sz="1400" b="1" dirty="0">
                  <a:solidFill>
                    <a:schemeClr val="accent5">
                      <a:lumMod val="75000"/>
                    </a:schemeClr>
                  </a:solidFill>
                </a:rPr>
              </a:b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</a:rPr>
                <a:t>   и публичных конференций,</a:t>
              </a:r>
            </a:p>
            <a:p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</a:rPr>
                <a:t>- т</a:t>
              </a:r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рансляции конференций</a:t>
              </a:r>
              <a:b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</a:br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   в социальных сетях </a:t>
              </a:r>
              <a:b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</a:br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   и на канале </a:t>
              </a:r>
              <a:r>
                <a:rPr lang="ru-RU" sz="1400" b="1" i="0" dirty="0" err="1">
                  <a:solidFill>
                    <a:schemeClr val="accent5">
                      <a:lumMod val="75000"/>
                    </a:schemeClr>
                  </a:solidFill>
                  <a:effectLst/>
                </a:rPr>
                <a:t>YouTube</a:t>
              </a:r>
              <a:r>
                <a:rPr lang="ru-RU" sz="1400" b="1" i="0" dirty="0">
                  <a:solidFill>
                    <a:schemeClr val="accent5">
                      <a:lumMod val="75000"/>
                    </a:schemeClr>
                  </a:solidFill>
                  <a:effectLst/>
                </a:rPr>
                <a:t>.</a:t>
              </a:r>
              <a:endParaRPr lang="ru-RU" sz="1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="" xmlns:a16="http://schemas.microsoft.com/office/drawing/2014/main" id="{08A39F17-1277-4069-8185-3B41867D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3583" y="273571"/>
            <a:ext cx="6825609" cy="52011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solidFill>
                  <a:srgbClr val="008000"/>
                </a:solidFill>
                <a:latin typeface="+mn-lt"/>
              </a:rPr>
              <a:t>Кадры решают все!</a:t>
            </a:r>
            <a:endParaRPr lang="ru-RU" altLang="ru-RU" sz="32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075" name="Подзаголовок 3">
            <a:extLst>
              <a:ext uri="{FF2B5EF4-FFF2-40B4-BE49-F238E27FC236}">
                <a16:creationId xmlns="" xmlns:a16="http://schemas.microsoft.com/office/drawing/2014/main" id="{0F0F7836-322E-4B58-902D-0DFF0F5EC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101" y="1136412"/>
            <a:ext cx="8561680" cy="3329264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Создание рабочей группы по техническим и методическим вопросам ЭО и ДОТ,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Коллективное и индивидуальное обучение учителей,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Организация технической и методической поддержки для учителей (телефонная «горячая линия» была доступна с 8-00 до 24-00),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Поддержка «боевого духа» в коллективе с помощью неформальных он-лайн мероприятий.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4F74530-3032-4B5C-AAC0-A5D42F4A5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50" y="3937287"/>
            <a:ext cx="4172125" cy="2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0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="" xmlns:a16="http://schemas.microsoft.com/office/drawing/2014/main" id="{08A39F17-1277-4069-8185-3B41867D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1970" y="305469"/>
            <a:ext cx="6825609" cy="52011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solidFill>
                  <a:srgbClr val="008000"/>
                </a:solidFill>
                <a:latin typeface="+mn-lt"/>
              </a:rPr>
              <a:t>Скажем инфраструктуре: «Да!»</a:t>
            </a:r>
            <a:endParaRPr lang="ru-RU" altLang="ru-RU" sz="32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075" name="Подзаголовок 3">
            <a:extLst>
              <a:ext uri="{FF2B5EF4-FFF2-40B4-BE49-F238E27FC236}">
                <a16:creationId xmlns="" xmlns:a16="http://schemas.microsoft.com/office/drawing/2014/main" id="{0F0F7836-322E-4B58-902D-0DFF0F5EC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5258" y="1843500"/>
            <a:ext cx="4379054" cy="2921447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Организация современных, безопасных рабочих мест на территории школы для проведения он-лайн уроков и занятий,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Обеспечение учителей техникой на дому (в режиме ЧС).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20116A-7D80-4AD5-B7D9-9ED919EC8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44" y="1571555"/>
            <a:ext cx="5416814" cy="371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9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="" xmlns:a16="http://schemas.microsoft.com/office/drawing/2014/main" id="{08A39F17-1277-4069-8185-3B41867D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3918" y="234891"/>
            <a:ext cx="3888882" cy="46978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solidFill>
                  <a:srgbClr val="008000"/>
                </a:solidFill>
                <a:latin typeface="+mn-lt"/>
              </a:rPr>
              <a:t>Не ждать!</a:t>
            </a:r>
            <a:endParaRPr lang="ru-RU" altLang="ru-RU" sz="3200" dirty="0">
              <a:solidFill>
                <a:srgbClr val="008000"/>
              </a:solidFill>
              <a:latin typeface="+mn-lt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3F049AD5-BCD1-464D-A8D1-B95107F4AD52}"/>
              </a:ext>
            </a:extLst>
          </p:cNvPr>
          <p:cNvGrpSpPr/>
          <p:nvPr/>
        </p:nvGrpSpPr>
        <p:grpSpPr>
          <a:xfrm>
            <a:off x="2223080" y="1287402"/>
            <a:ext cx="9063310" cy="5171490"/>
            <a:chOff x="3586476" y="1177825"/>
            <a:chExt cx="8077283" cy="4853601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2F3E55F2-580D-41E0-8E53-A644F2A7B8E2}"/>
                </a:ext>
              </a:extLst>
            </p:cNvPr>
            <p:cNvSpPr/>
            <p:nvPr/>
          </p:nvSpPr>
          <p:spPr>
            <a:xfrm>
              <a:off x="9053237" y="1429897"/>
              <a:ext cx="2610522" cy="2880519"/>
            </a:xfrm>
            <a:custGeom>
              <a:avLst/>
              <a:gdLst>
                <a:gd name="connsiteX0" fmla="*/ 0 w 1392889"/>
                <a:gd name="connsiteY0" fmla="*/ 703235 h 1406469"/>
                <a:gd name="connsiteX1" fmla="*/ 348222 w 1392889"/>
                <a:gd name="connsiteY1" fmla="*/ 0 h 1406469"/>
                <a:gd name="connsiteX2" fmla="*/ 1044667 w 1392889"/>
                <a:gd name="connsiteY2" fmla="*/ 0 h 1406469"/>
                <a:gd name="connsiteX3" fmla="*/ 1392889 w 1392889"/>
                <a:gd name="connsiteY3" fmla="*/ 703235 h 1406469"/>
                <a:gd name="connsiteX4" fmla="*/ 1044667 w 1392889"/>
                <a:gd name="connsiteY4" fmla="*/ 1406469 h 1406469"/>
                <a:gd name="connsiteX5" fmla="*/ 348222 w 1392889"/>
                <a:gd name="connsiteY5" fmla="*/ 1406469 h 1406469"/>
                <a:gd name="connsiteX6" fmla="*/ 0 w 1392889"/>
                <a:gd name="connsiteY6" fmla="*/ 703235 h 140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2889" h="1406469">
                  <a:moveTo>
                    <a:pt x="696444" y="0"/>
                  </a:moveTo>
                  <a:lnTo>
                    <a:pt x="1392889" y="351617"/>
                  </a:lnTo>
                  <a:lnTo>
                    <a:pt x="1392889" y="1054852"/>
                  </a:lnTo>
                  <a:lnTo>
                    <a:pt x="696444" y="1406469"/>
                  </a:lnTo>
                  <a:lnTo>
                    <a:pt x="0" y="1054852"/>
                  </a:lnTo>
                  <a:lnTo>
                    <a:pt x="0" y="351617"/>
                  </a:lnTo>
                  <a:lnTo>
                    <a:pt x="696444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5372" tIns="293108" rIns="295371" bIns="29310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/>
                <a:t>Индивидуализировать обучение посредством ДОТ (внеурочная и проектная деятельность</a:t>
              </a:r>
              <a:r>
                <a:rPr lang="ru-RU" kern="1200" dirty="0"/>
                <a:t>).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42059E0F-A89B-439E-AEA6-12183EC25C73}"/>
                </a:ext>
              </a:extLst>
            </p:cNvPr>
            <p:cNvSpPr/>
            <p:nvPr/>
          </p:nvSpPr>
          <p:spPr>
            <a:xfrm>
              <a:off x="7400703" y="1930735"/>
              <a:ext cx="613307" cy="329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FA2768F2-2664-4B96-BBAE-0F1167353070}"/>
                </a:ext>
              </a:extLst>
            </p:cNvPr>
            <p:cNvSpPr/>
            <p:nvPr/>
          </p:nvSpPr>
          <p:spPr>
            <a:xfrm>
              <a:off x="3586476" y="1177825"/>
              <a:ext cx="2387922" cy="2438555"/>
            </a:xfrm>
            <a:custGeom>
              <a:avLst/>
              <a:gdLst>
                <a:gd name="connsiteX0" fmla="*/ 0 w 1287682"/>
                <a:gd name="connsiteY0" fmla="*/ 646604 h 1293208"/>
                <a:gd name="connsiteX1" fmla="*/ 321921 w 1287682"/>
                <a:gd name="connsiteY1" fmla="*/ 0 h 1293208"/>
                <a:gd name="connsiteX2" fmla="*/ 965762 w 1287682"/>
                <a:gd name="connsiteY2" fmla="*/ 0 h 1293208"/>
                <a:gd name="connsiteX3" fmla="*/ 1287682 w 1287682"/>
                <a:gd name="connsiteY3" fmla="*/ 646604 h 1293208"/>
                <a:gd name="connsiteX4" fmla="*/ 965762 w 1287682"/>
                <a:gd name="connsiteY4" fmla="*/ 1293208 h 1293208"/>
                <a:gd name="connsiteX5" fmla="*/ 321921 w 1287682"/>
                <a:gd name="connsiteY5" fmla="*/ 1293208 h 1293208"/>
                <a:gd name="connsiteX6" fmla="*/ 0 w 1287682"/>
                <a:gd name="connsiteY6" fmla="*/ 646604 h 129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7682" h="1293208">
                  <a:moveTo>
                    <a:pt x="643841" y="0"/>
                  </a:moveTo>
                  <a:lnTo>
                    <a:pt x="1287682" y="323303"/>
                  </a:lnTo>
                  <a:lnTo>
                    <a:pt x="1287682" y="969907"/>
                  </a:lnTo>
                  <a:lnTo>
                    <a:pt x="643841" y="1293208"/>
                  </a:lnTo>
                  <a:lnTo>
                    <a:pt x="0" y="969907"/>
                  </a:lnTo>
                  <a:lnTo>
                    <a:pt x="0" y="323303"/>
                  </a:lnTo>
                  <a:lnTo>
                    <a:pt x="643841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495" tIns="275574" rIns="276495" bIns="27557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/>
                <a:t>Проводить еженедельные «пятиминутки» с завучами, методистами и  учителями.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687A10A5-01B4-4A67-8B19-40217E3179D0}"/>
                </a:ext>
              </a:extLst>
            </p:cNvPr>
            <p:cNvSpPr/>
            <p:nvPr/>
          </p:nvSpPr>
          <p:spPr>
            <a:xfrm>
              <a:off x="5801308" y="3540399"/>
              <a:ext cx="593523" cy="329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8DA5AF85-BF30-474D-9E80-6A4A49A429A4}"/>
                </a:ext>
              </a:extLst>
            </p:cNvPr>
            <p:cNvSpPr/>
            <p:nvPr/>
          </p:nvSpPr>
          <p:spPr>
            <a:xfrm>
              <a:off x="6073022" y="3402328"/>
              <a:ext cx="2387922" cy="2629098"/>
            </a:xfrm>
            <a:custGeom>
              <a:avLst/>
              <a:gdLst>
                <a:gd name="connsiteX0" fmla="*/ 0 w 1992623"/>
                <a:gd name="connsiteY0" fmla="*/ 1078262 h 2156524"/>
                <a:gd name="connsiteX1" fmla="*/ 498156 w 1992623"/>
                <a:gd name="connsiteY1" fmla="*/ 1 h 2156524"/>
                <a:gd name="connsiteX2" fmla="*/ 1494467 w 1992623"/>
                <a:gd name="connsiteY2" fmla="*/ 1 h 2156524"/>
                <a:gd name="connsiteX3" fmla="*/ 1992623 w 1992623"/>
                <a:gd name="connsiteY3" fmla="*/ 1078262 h 2156524"/>
                <a:gd name="connsiteX4" fmla="*/ 1494467 w 1992623"/>
                <a:gd name="connsiteY4" fmla="*/ 2156523 h 2156524"/>
                <a:gd name="connsiteX5" fmla="*/ 498156 w 1992623"/>
                <a:gd name="connsiteY5" fmla="*/ 2156523 h 2156524"/>
                <a:gd name="connsiteX6" fmla="*/ 0 w 1992623"/>
                <a:gd name="connsiteY6" fmla="*/ 1078262 h 215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2623" h="2156524">
                  <a:moveTo>
                    <a:pt x="996312" y="1"/>
                  </a:moveTo>
                  <a:lnTo>
                    <a:pt x="1992622" y="539132"/>
                  </a:lnTo>
                  <a:lnTo>
                    <a:pt x="1992622" y="1617392"/>
                  </a:lnTo>
                  <a:lnTo>
                    <a:pt x="996312" y="2156523"/>
                  </a:lnTo>
                  <a:lnTo>
                    <a:pt x="1" y="1617392"/>
                  </a:lnTo>
                  <a:lnTo>
                    <a:pt x="1" y="539132"/>
                  </a:lnTo>
                  <a:lnTo>
                    <a:pt x="996312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9422" tIns="332104" rIns="359421" bIns="33210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/>
                <a:t>Чаще использовать «онлайн» технологии на «офлайн» уроках.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A6CED931-7B8D-47D6-AD71-9DE4DDDA35DD}"/>
                </a:ext>
              </a:extLst>
            </p:cNvPr>
            <p:cNvSpPr/>
            <p:nvPr/>
          </p:nvSpPr>
          <p:spPr>
            <a:xfrm>
              <a:off x="7306213" y="5551790"/>
              <a:ext cx="613307" cy="329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ED69E0-7D53-41B6-AB61-3B54CA472B6D}"/>
              </a:ext>
            </a:extLst>
          </p:cNvPr>
          <p:cNvSpPr txBox="1"/>
          <p:nvPr/>
        </p:nvSpPr>
        <p:spPr>
          <a:xfrm>
            <a:off x="1970480" y="704676"/>
            <a:ext cx="1006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Внедрение в ежедневный образовательный процесс элементы ЭО и ДОТ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="" xmlns:a16="http://schemas.microsoft.com/office/drawing/2014/main" id="{08A39F17-1277-4069-8185-3B41867D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1191" y="259823"/>
            <a:ext cx="6825609" cy="52011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solidFill>
                  <a:srgbClr val="008000"/>
                </a:solidFill>
                <a:latin typeface="+mn-lt"/>
              </a:rPr>
              <a:t>Вперед, в будущее!</a:t>
            </a:r>
            <a:endParaRPr lang="ru-RU" altLang="ru-RU" sz="32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F6585E-61DB-4801-B963-5BBA1D49461B}"/>
              </a:ext>
            </a:extLst>
          </p:cNvPr>
          <p:cNvSpPr txBox="1"/>
          <p:nvPr/>
        </p:nvSpPr>
        <p:spPr>
          <a:xfrm>
            <a:off x="3038686" y="779941"/>
            <a:ext cx="762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Необходимо изменение образовательной среды школ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Изображение выглядит как игрушка, часы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38B7295-9EF9-4974-941F-346BE0D90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10" y="1943355"/>
            <a:ext cx="5220508" cy="339690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мна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024B336-101B-4A09-B902-D95B9D4A2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50" y="1461975"/>
            <a:ext cx="2480159" cy="30369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мна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0D48ED2-3062-4F9D-8279-7FC446A49E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818" y="3678865"/>
            <a:ext cx="2312478" cy="28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5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="" xmlns:a16="http://schemas.microsoft.com/office/drawing/2014/main" id="{08A39F17-1277-4069-8185-3B41867D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9221" y="1383161"/>
            <a:ext cx="6825609" cy="78344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>
                <a:solidFill>
                  <a:srgbClr val="7E0000"/>
                </a:solidFill>
                <a:latin typeface="+mn-lt"/>
              </a:rPr>
              <a:t>До скорых встреч!</a:t>
            </a:r>
            <a:endParaRPr lang="ru-RU" altLang="ru-RU" dirty="0">
              <a:solidFill>
                <a:srgbClr val="7E0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8D60A2-4CB5-4CBE-8721-9E855D41FD2B}"/>
              </a:ext>
            </a:extLst>
          </p:cNvPr>
          <p:cNvSpPr txBox="1"/>
          <p:nvPr/>
        </p:nvSpPr>
        <p:spPr>
          <a:xfrm>
            <a:off x="2391746" y="3159726"/>
            <a:ext cx="86005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dirty="0">
                <a:solidFill>
                  <a:srgbClr val="7E0000"/>
                </a:solidFill>
              </a:rPr>
              <a:t>Поздравляю всех </a:t>
            </a:r>
          </a:p>
          <a:p>
            <a:pPr algn="ctr"/>
            <a:r>
              <a:rPr lang="ru-RU" sz="5000" b="1" dirty="0">
                <a:solidFill>
                  <a:srgbClr val="7E0000"/>
                </a:solidFill>
              </a:rPr>
              <a:t>с наступающим Днём знаний!</a:t>
            </a:r>
          </a:p>
        </p:txBody>
      </p:sp>
    </p:spTree>
    <p:extLst>
      <p:ext uri="{BB962C8B-B14F-4D97-AF65-F5344CB8AC3E}">
        <p14:creationId xmlns:p14="http://schemas.microsoft.com/office/powerpoint/2010/main" val="256216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melin_ka\Desktop\отчет главы 2018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7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Без имени-1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1763" y="142558"/>
            <a:ext cx="789037" cy="81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28965" y="6093296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D3A75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25 августа 2020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41804" y="1484785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ПЕДАГОГИЧЕСКИЙ СОВЕТ</a:t>
            </a:r>
          </a:p>
          <a:p>
            <a:pPr algn="ctr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на Васильевском:</a:t>
            </a: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многообразие возможностей»</a:t>
            </a:r>
          </a:p>
          <a:p>
            <a:pPr algn="ctr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формате видеоконференции)</a:t>
            </a:r>
          </a:p>
        </p:txBody>
      </p:sp>
    </p:spTree>
    <p:extLst>
      <p:ext uri="{BB962C8B-B14F-4D97-AF65-F5344CB8AC3E}">
        <p14:creationId xmlns:p14="http://schemas.microsoft.com/office/powerpoint/2010/main" val="35383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ti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ti" id="{1C5E95EC-0F1C-4081-95A5-561793BE40A3}" vid="{C12BCA22-256A-483F-AA65-D44DC62793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261</Words>
  <Application>Microsoft Office PowerPoint</Application>
  <PresentationFormat>Произвольный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deti</vt:lpstr>
      <vt:lpstr>Дистант в школе как новые образовательные возможности</vt:lpstr>
      <vt:lpstr>Дорожная карта </vt:lpstr>
      <vt:lpstr>С чего начать?</vt:lpstr>
      <vt:lpstr>Кадры решают все!</vt:lpstr>
      <vt:lpstr>Скажем инфраструктуре: «Да!»</vt:lpstr>
      <vt:lpstr>Не ждать!</vt:lpstr>
      <vt:lpstr>Вперед, в будущее!</vt:lpstr>
      <vt:lpstr>До скорых встреч!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 ФГОС ООО</dc:title>
  <dc:creator>Afanasyeva Anastasia</dc:creator>
  <cp:lastModifiedBy>user</cp:lastModifiedBy>
  <cp:revision>35</cp:revision>
  <dcterms:created xsi:type="dcterms:W3CDTF">2020-08-21T14:14:33Z</dcterms:created>
  <dcterms:modified xsi:type="dcterms:W3CDTF">2020-08-25T06:14:19Z</dcterms:modified>
</cp:coreProperties>
</file>